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7" r:id="rId6"/>
    <p:sldId id="258" r:id="rId7"/>
    <p:sldId id="259" r:id="rId8"/>
    <p:sldId id="260" r:id="rId9"/>
    <p:sldId id="261" r:id="rId10"/>
    <p:sldId id="264" r:id="rId11"/>
    <p:sldId id="263" r:id="rId12"/>
    <p:sldId id="266"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7"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40A4C-6C03-8313-0E90-F1973A037FDE}" v="2" dt="2026-03-27T15:55:24.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customschemas.google.com/relationships/presentationmetadata" Target="metadata"/><Relationship Id="rId2" Type="http://schemas.openxmlformats.org/officeDocument/2006/relationships/customXml" Target="../customXml/item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EA3C24-F6F3-E794-6E84-EDA5989D0CDC}"/>
              </a:ext>
            </a:extLst>
          </p:cNvPr>
          <p:cNvPicPr>
            <a:picLocks noGrp="1" noChangeAspect="1"/>
          </p:cNvPicPr>
          <p:nvPr>
            <p:ph type="pic" idx="2"/>
          </p:nvPr>
        </p:nvPicPr>
        <p:blipFill>
          <a:blip r:embed="rId3"/>
          <a:srcRect/>
          <a:stretch>
            <a:fillRect/>
          </a:stretch>
        </p:blipFill>
        <p:spPr>
          <a:xfrm>
            <a:off x="20" y="10"/>
            <a:ext cx="12191980" cy="6857990"/>
          </a:xfrm>
          <a:prstGeom prst="rect">
            <a:avLst/>
          </a:prstGeom>
          <a:noFill/>
          <a:ln>
            <a:noFill/>
          </a:ln>
        </p:spPr>
      </p:pic>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CC82E52-6FF0-EDCA-9681-BB5274022BA1}"/>
              </a:ext>
            </a:extLst>
          </p:cNvPr>
          <p:cNvPicPr>
            <a:picLocks noGrp="1" noChangeAspect="1"/>
          </p:cNvPicPr>
          <p:nvPr>
            <p:ph type="pic" idx="2"/>
          </p:nvPr>
        </p:nvPicPr>
        <p:blipFill>
          <a:blip r:embed="rId3"/>
          <a:srcRect t="20604" r="-1" b="2414"/>
          <a:stretch>
            <a:fillRect/>
          </a:stretch>
        </p:blipFill>
        <p:spPr>
          <a:xfrm>
            <a:off x="615950" y="609600"/>
            <a:ext cx="10952162" cy="5627688"/>
          </a:xfrm>
          <a:prstGeom prst="rect">
            <a:avLst/>
          </a:prstGeom>
          <a:noFill/>
          <a:ln>
            <a:noFill/>
          </a:ln>
        </p:spPr>
      </p:pic>
      <p:sp>
        <p:nvSpPr>
          <p:cNvPr id="392" name="Google Shape;392;p3"/>
          <p:cNvSpPr txBox="1">
            <a:spLocks noGrp="1"/>
          </p:cNvSpPr>
          <p:nvPr>
            <p:ph type="body" idx="1"/>
          </p:nvPr>
        </p:nvSpPr>
        <p:spPr>
          <a:xfrm>
            <a:off x="1472366" y="4883231"/>
            <a:ext cx="9740900" cy="1003300"/>
          </a:xfrm>
        </p:spPr>
        <p:txBody>
          <a:bodyPr spcFirstLastPara="1" wrap="square" lIns="0" tIns="0" rIns="0" bIns="0" anchor="ctr" anchorCtr="0">
            <a:normAutofit fontScale="77500" lnSpcReduction="20000"/>
          </a:bodyPr>
          <a:lstStyle/>
          <a:p>
            <a:pPr marL="0" indent="0">
              <a:lnSpc>
                <a:spcPct val="118000"/>
              </a:lnSpc>
            </a:pPr>
            <a:r>
              <a:rPr lang="nl-NL" sz="2200"/>
              <a:t>Voor kinderen met een spraakbeperking in Oekraïne is het vaak lastig om mee te komen op school of deel te nemen aan het sociale leven. Oorlogservaringen en trauma’s maken het voor velen nóg moeilijker. Daarom is het belangrijk dat zij manieren vinden om hun stem te laten horen.</a:t>
            </a:r>
            <a:endParaRPr lang="en-US" sz="2200"/>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830454"/>
            <a:ext cx="10952679" cy="1568963"/>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a:solidFill>
                  <a:schemeClr val="bg1"/>
                </a:solidFill>
              </a:rPr>
              <a:t>Met behulp van de speciale communicatie-app van Talk, partner van Kerk in Actie, kunnen kinderen en jongeren met afbeeldingen zinnen maken. Deze worden direct omgezet in gesproken of geschreven berichten. Zo kunnen ze vertellen wat ze voelen, denken of nodig hebben.</a:t>
            </a:r>
            <a:endParaRPr lang="en-US">
              <a:solidFill>
                <a:schemeClr val="bg1"/>
              </a:solidFill>
            </a:endParaRPr>
          </a:p>
          <a:p>
            <a:pPr marL="0" indent="0"/>
            <a:r>
              <a:rPr lang="nl-NL" sz="2000">
                <a:solidFill>
                  <a:schemeClr val="bg1"/>
                </a:solidFill>
              </a:rPr>
              <a:t>.</a:t>
            </a:r>
            <a:endParaRPr lang="en-US" sz="200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15" name="Picture Placeholder 14">
            <a:extLst>
              <a:ext uri="{FF2B5EF4-FFF2-40B4-BE49-F238E27FC236}">
                <a16:creationId xmlns:a16="http://schemas.microsoft.com/office/drawing/2014/main" id="{42CCC12D-6942-EA2B-10FA-3B126C7D5D3A}"/>
              </a:ext>
            </a:extLst>
          </p:cNvPr>
          <p:cNvPicPr>
            <a:picLocks noGrp="1" noChangeAspect="1"/>
          </p:cNvPicPr>
          <p:nvPr>
            <p:ph type="pic" idx="3"/>
          </p:nvPr>
        </p:nvPicPr>
        <p:blipFill>
          <a:blip r:embed="rId3"/>
          <a:srcRect l="2036" r="2036"/>
          <a:stretch/>
        </p:blipFill>
        <p:spPr>
          <a:prstGeom prst="rect">
            <a:avLst/>
          </a:prstGeom>
          <a:solidFill>
            <a:srgbClr val="F2F2F2"/>
          </a:solidFill>
          <a:ln>
            <a:noFill/>
          </a:ln>
        </p:spPr>
      </p:pic>
      <p:pic>
        <p:nvPicPr>
          <p:cNvPr id="18" name="Picture Placeholder 17">
            <a:extLst>
              <a:ext uri="{FF2B5EF4-FFF2-40B4-BE49-F238E27FC236}">
                <a16:creationId xmlns:a16="http://schemas.microsoft.com/office/drawing/2014/main" id="{0E0E621F-6AB6-1F9C-29DA-397A26E7A8E1}"/>
              </a:ext>
            </a:extLst>
          </p:cNvPr>
          <p:cNvPicPr>
            <a:picLocks noGrp="1" noChangeAspect="1"/>
          </p:cNvPicPr>
          <p:nvPr>
            <p:ph type="pic" idx="2"/>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52337" cy="157278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Via deze app, die TippyTalk wordt genoemd,  kunnen familieleden, </a:t>
            </a:r>
            <a:r>
              <a:rPr lang="nl-NL" sz="2200" dirty="0">
                <a:solidFill>
                  <a:schemeClr val="bg1"/>
                </a:solidFill>
              </a:rPr>
              <a:t>leraren en begeleiders reageren .Zo ontstaat er weer gesprek en contact. Kinderen en jongeren kunnen hun verhalen delen en weer meedoen op school en in de gemeenschap.</a:t>
            </a:r>
            <a:endParaRPr lang="en-US" dirty="0">
              <a:solidFill>
                <a:schemeClr val="bg1"/>
              </a:solidFill>
            </a:endParaRPr>
          </a:p>
          <a:p>
            <a:pPr marL="269875" indent="0"/>
            <a:endParaRPr lang="nl-NL" sz="2200" dirty="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4" name="Picture Placeholder 3">
            <a:extLst>
              <a:ext uri="{FF2B5EF4-FFF2-40B4-BE49-F238E27FC236}">
                <a16:creationId xmlns:a16="http://schemas.microsoft.com/office/drawing/2014/main" id="{154456C3-E608-4521-DC8C-3E73D3ACC668}"/>
              </a:ext>
            </a:extLst>
          </p:cNvPr>
          <p:cNvPicPr>
            <a:picLocks noGrp="1" noChangeAspect="1"/>
          </p:cNvPicPr>
          <p:nvPr>
            <p:ph type="pic" idx="3"/>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557C1E88-D7BD-EAE4-4A17-AF04165E1A77}"/>
              </a:ext>
            </a:extLst>
          </p:cNvPr>
          <p:cNvPicPr>
            <a:picLocks noGrp="1" noChangeAspect="1"/>
          </p:cNvPicPr>
          <p:nvPr>
            <p:ph type="pic" idx="2"/>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26109" y="4564751"/>
            <a:ext cx="10901815" cy="1677164"/>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Toen Daryna naar school ging, kon ze nog steeds niet praten. Artsen konden geen duidelijke diagnose stellen en haar moeder maakte zich grote zorgen.</a:t>
            </a:r>
            <a:endParaRPr lang="en-US">
              <a:solidFill>
                <a:schemeClr val="bg1"/>
              </a:solidFill>
            </a:endParaRPr>
          </a:p>
          <a:p>
            <a:pPr algn="ctr"/>
            <a:r>
              <a:rPr lang="nl-NL" sz="2200" dirty="0">
                <a:solidFill>
                  <a:schemeClr val="bg1"/>
                </a:solidFill>
              </a:rPr>
              <a:t>Toen Daryna vijf jaar was, begon ze met de app TippyTalk. Daardoor kan ze nu </a:t>
            </a:r>
            <a:r>
              <a:rPr lang="nl-NL" sz="2200">
                <a:solidFill>
                  <a:schemeClr val="bg1"/>
                </a:solidFill>
              </a:rPr>
              <a:t>meedoen op een gewone school en heeft daar ook vrienden gemaakt.</a:t>
            </a:r>
          </a:p>
          <a:p>
            <a:pPr marL="0" indent="0"/>
            <a:r>
              <a:rPr lang="nl-NL" sz="2200">
                <a:solidFill>
                  <a:schemeClr val="bg1"/>
                </a:solidFill>
              </a:rPr>
              <a:t>n.</a:t>
            </a:r>
            <a:endParaRPr lang="nl-NL">
              <a:solidFill>
                <a:schemeClr val="bg1"/>
              </a:solidFill>
            </a:endParaRP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7" name="Picture Placeholder 6">
            <a:extLst>
              <a:ext uri="{FF2B5EF4-FFF2-40B4-BE49-F238E27FC236}">
                <a16:creationId xmlns:a16="http://schemas.microsoft.com/office/drawing/2014/main" id="{A87EEBFD-C853-6825-9BC2-F9ABB3DA8758}"/>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2" name="Picture Placeholder 11">
            <a:extLst>
              <a:ext uri="{FF2B5EF4-FFF2-40B4-BE49-F238E27FC236}">
                <a16:creationId xmlns:a16="http://schemas.microsoft.com/office/drawing/2014/main" id="{512176B9-ED6C-CF9B-147D-4F4F6FD32A25}"/>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t>TippyTalk is een</a:t>
            </a:r>
            <a:endParaRPr lang="en-US" sz="2000"/>
          </a:p>
          <a:p>
            <a:r>
              <a:rPr lang="nl-NL" sz="2000" dirty="0"/>
              <a:t>digitale </a:t>
            </a:r>
            <a:r>
              <a:rPr lang="nl-NL" sz="2000"/>
              <a:t>communicatietool</a:t>
            </a:r>
          </a:p>
          <a:p>
            <a:r>
              <a:rPr lang="nl-NL" sz="2000" dirty="0"/>
              <a:t>voor mensen met </a:t>
            </a:r>
            <a:r>
              <a:rPr lang="nl-NL" sz="2000"/>
              <a:t>een</a:t>
            </a:r>
            <a:endParaRPr lang="nl-NL"/>
          </a:p>
          <a:p>
            <a:r>
              <a:rPr lang="nl-NL" sz="2000"/>
              <a:t>spraakbeperking.</a:t>
            </a:r>
            <a:endParaRPr lang="nl-NL"/>
          </a:p>
          <a:p>
            <a:r>
              <a:rPr lang="nl-NL" sz="2000"/>
              <a:t>Door een kaartje aan te</a:t>
            </a:r>
          </a:p>
          <a:p>
            <a:r>
              <a:rPr lang="nl-NL" sz="2000" dirty="0"/>
              <a:t>tikken kun je </a:t>
            </a:r>
            <a:r>
              <a:rPr lang="nl-NL" sz="2000"/>
              <a:t>bijvoorbeeld</a:t>
            </a:r>
            <a:endParaRPr lang="nl-NL"/>
          </a:p>
          <a:p>
            <a:r>
              <a:rPr lang="nl-NL" sz="2000"/>
              <a:t>aangeven wat je wilt</a:t>
            </a:r>
            <a:endParaRPr lang="nl-NL"/>
          </a:p>
          <a:p>
            <a:r>
              <a:rPr lang="nl-NL" sz="2000" dirty="0"/>
              <a:t>eten, iets bestellen in </a:t>
            </a:r>
            <a:r>
              <a:rPr lang="nl-NL" sz="2000"/>
              <a:t>een</a:t>
            </a:r>
            <a:endParaRPr lang="nl-NL"/>
          </a:p>
          <a:p>
            <a:r>
              <a:rPr lang="nl-NL" sz="2000"/>
              <a:t>café of een bericht</a:t>
            </a:r>
            <a:endParaRPr lang="nl-NL"/>
          </a:p>
          <a:p>
            <a:r>
              <a:rPr lang="nl-NL" sz="2000"/>
              <a:t>Sturen. Voor veel</a:t>
            </a:r>
            <a:endParaRPr lang="nl-NL"/>
          </a:p>
          <a:p>
            <a:r>
              <a:rPr lang="nl-NL" sz="2000" dirty="0"/>
              <a:t>gebruikers is </a:t>
            </a:r>
            <a:r>
              <a:rPr lang="nl-NL" sz="2000"/>
              <a:t>die</a:t>
            </a:r>
            <a:endParaRPr lang="nl-NL"/>
          </a:p>
          <a:p>
            <a:r>
              <a:rPr lang="nl-NL" sz="2000" dirty="0"/>
              <a:t>berichtenfunctie een </a:t>
            </a:r>
            <a:r>
              <a:rPr lang="nl-NL" sz="2000"/>
              <a:t>van</a:t>
            </a:r>
            <a:endParaRPr lang="nl-NL"/>
          </a:p>
          <a:p>
            <a:r>
              <a:rPr lang="nl-NL" sz="2000"/>
              <a:t>de belangrijkste</a:t>
            </a:r>
            <a:endParaRPr lang="nl-NL"/>
          </a:p>
          <a:p>
            <a:r>
              <a:rPr lang="nl-NL" sz="2000"/>
              <a:t>manieren om contact te</a:t>
            </a:r>
            <a:endParaRPr lang="nl-NL"/>
          </a:p>
          <a:p>
            <a:r>
              <a:rPr lang="nl-NL" sz="2000"/>
              <a:t>houden.</a:t>
            </a:r>
            <a:endParaRPr lang="nl-NL"/>
          </a:p>
          <a:p>
            <a:pPr marL="0" indent="0">
              <a:lnSpc>
                <a:spcPct val="90000"/>
              </a:lnSpc>
              <a:spcAft>
                <a:spcPts val="600"/>
              </a:spcAft>
            </a:pPr>
            <a:endParaRPr lang="nl-NL" sz="2200" dirty="0"/>
          </a:p>
          <a:p>
            <a:pPr marL="0" indent="0">
              <a:lnSpc>
                <a:spcPct val="90000"/>
              </a:lnSpc>
              <a:spcAft>
                <a:spcPts val="600"/>
              </a:spcAft>
            </a:pPr>
            <a:endParaRPr lang="nl-NL" sz="2000" dirty="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endParaRPr lang="en-US"/>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4" name="Picture Placeholder 3">
            <a:extLst>
              <a:ext uri="{FF2B5EF4-FFF2-40B4-BE49-F238E27FC236}">
                <a16:creationId xmlns:a16="http://schemas.microsoft.com/office/drawing/2014/main" id="{03FC4B88-4350-F9EE-EB3C-18A288A9B8AD}"/>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16463" y="4477941"/>
            <a:ext cx="10952100" cy="1822620"/>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De app helpt niet alleen kinderen. Ook soldaten die door verwondingen of trauma’s nauwelijks nog kunnen praten, gebruiken TippyTalk om weer te communiceren met familie en hulpverleners. Natalia Tsap, medewerker van Talk in het oosten van </a:t>
            </a:r>
            <a:r>
              <a:rPr lang="nl-NL" sz="2200">
                <a:solidFill>
                  <a:schemeClr val="bg1"/>
                </a:solidFill>
              </a:rPr>
              <a:t>Oekraïne.</a:t>
            </a:r>
          </a:p>
          <a:p>
            <a:pPr algn="ctr"/>
            <a:endParaRPr lang="en-US" sz="2200" dirty="0">
              <a:solidFill>
                <a:schemeClr val="bg1"/>
              </a:solidFill>
            </a:endParaRP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5" name="Picture Placeholder 4">
            <a:extLst>
              <a:ext uri="{FF2B5EF4-FFF2-40B4-BE49-F238E27FC236}">
                <a16:creationId xmlns:a16="http://schemas.microsoft.com/office/drawing/2014/main" id="{22695064-F4BB-2015-F5A6-BB51AB734F2A}"/>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12" name="Picture Placeholder 11">
            <a:extLst>
              <a:ext uri="{FF2B5EF4-FFF2-40B4-BE49-F238E27FC236}">
                <a16:creationId xmlns:a16="http://schemas.microsoft.com/office/drawing/2014/main" id="{05B40B2A-C5AC-DBC3-E376-656A17BA999C}"/>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solidFill>
                  <a:schemeClr val="bg1"/>
                </a:solidFill>
              </a:rPr>
              <a:t>Dit project helpt</a:t>
            </a:r>
            <a:endParaRPr lang="nl-NL" sz="2000" dirty="0">
              <a:solidFill>
                <a:schemeClr val="bg1"/>
              </a:solidFill>
            </a:endParaRPr>
          </a:p>
          <a:p>
            <a:r>
              <a:rPr lang="nl-NL" sz="2000">
                <a:solidFill>
                  <a:schemeClr val="bg1"/>
                </a:solidFill>
              </a:rPr>
              <a:t>mensen hun stem</a:t>
            </a:r>
            <a:endParaRPr lang="nl-NL" sz="2000" dirty="0">
              <a:solidFill>
                <a:schemeClr val="bg1"/>
              </a:solidFill>
            </a:endParaRPr>
          </a:p>
          <a:p>
            <a:r>
              <a:rPr lang="nl-NL" sz="2000">
                <a:solidFill>
                  <a:schemeClr val="bg1"/>
                </a:solidFill>
              </a:rPr>
              <a:t>terug te vinden. Het</a:t>
            </a:r>
            <a:endParaRPr lang="nl-NL" sz="2000" dirty="0">
              <a:solidFill>
                <a:schemeClr val="bg1"/>
              </a:solidFill>
            </a:endParaRPr>
          </a:p>
          <a:p>
            <a:r>
              <a:rPr lang="nl-NL" sz="2000">
                <a:solidFill>
                  <a:schemeClr val="bg1"/>
                </a:solidFill>
              </a:rPr>
              <a:t>geeft kinderen,</a:t>
            </a:r>
            <a:endParaRPr lang="nl-NL" sz="2000" dirty="0">
              <a:solidFill>
                <a:schemeClr val="bg1"/>
              </a:solidFill>
            </a:endParaRPr>
          </a:p>
          <a:p>
            <a:r>
              <a:rPr lang="nl-NL" sz="2000" dirty="0">
                <a:solidFill>
                  <a:schemeClr val="bg1"/>
                </a:solidFill>
              </a:rPr>
              <a:t>jongeren en </a:t>
            </a:r>
            <a:r>
              <a:rPr lang="nl-NL" sz="2000">
                <a:solidFill>
                  <a:schemeClr val="bg1"/>
                </a:solidFill>
              </a:rPr>
              <a:t>volwassene</a:t>
            </a:r>
            <a:endParaRPr lang="nl-NL" sz="2000" dirty="0">
              <a:solidFill>
                <a:schemeClr val="bg1"/>
              </a:solidFill>
            </a:endParaRPr>
          </a:p>
          <a:p>
            <a:r>
              <a:rPr lang="nl-NL" sz="2000">
                <a:solidFill>
                  <a:schemeClr val="bg1"/>
                </a:solidFill>
              </a:rPr>
              <a:t>in Oekraïne de kans</a:t>
            </a:r>
            <a:endParaRPr lang="nl-NL" sz="2000" dirty="0">
              <a:solidFill>
                <a:schemeClr val="bg1"/>
              </a:solidFill>
            </a:endParaRPr>
          </a:p>
          <a:p>
            <a:r>
              <a:rPr lang="nl-NL" sz="2000" dirty="0">
                <a:solidFill>
                  <a:schemeClr val="bg1"/>
                </a:solidFill>
              </a:rPr>
              <a:t>om weer verbinding </a:t>
            </a:r>
            <a:r>
              <a:rPr lang="nl-NL" sz="2000">
                <a:solidFill>
                  <a:schemeClr val="bg1"/>
                </a:solidFill>
              </a:rPr>
              <a:t>te</a:t>
            </a:r>
            <a:endParaRPr lang="nl-NL" sz="2000" dirty="0">
              <a:solidFill>
                <a:schemeClr val="bg1"/>
              </a:solidFill>
            </a:endParaRPr>
          </a:p>
          <a:p>
            <a:r>
              <a:rPr lang="nl-NL" sz="2000" dirty="0">
                <a:solidFill>
                  <a:schemeClr val="bg1"/>
                </a:solidFill>
              </a:rPr>
              <a:t>maken met anderen </a:t>
            </a:r>
            <a:r>
              <a:rPr lang="nl-NL" sz="2000">
                <a:solidFill>
                  <a:schemeClr val="bg1"/>
                </a:solidFill>
              </a:rPr>
              <a:t>en</a:t>
            </a:r>
            <a:endParaRPr lang="nl-NL" sz="2000" dirty="0">
              <a:solidFill>
                <a:schemeClr val="bg1"/>
              </a:solidFill>
            </a:endParaRPr>
          </a:p>
          <a:p>
            <a:r>
              <a:rPr lang="nl-NL" sz="2000">
                <a:solidFill>
                  <a:schemeClr val="bg1"/>
                </a:solidFill>
              </a:rPr>
              <a:t>te werken aan </a:t>
            </a:r>
            <a:r>
              <a:rPr lang="nl-NL" sz="2000" dirty="0">
                <a:solidFill>
                  <a:schemeClr val="bg1"/>
                </a:solidFill>
              </a:rPr>
              <a:t>herstel.</a:t>
            </a:r>
          </a:p>
          <a:p>
            <a:endParaRPr lang="nl-NL" sz="2000" dirty="0">
              <a:solidFill>
                <a:schemeClr val="bg1"/>
              </a:solidFill>
            </a:endParaRPr>
          </a:p>
          <a:p>
            <a:r>
              <a:rPr lang="nl-NL" sz="2000" i="1">
                <a:solidFill>
                  <a:schemeClr val="bg1"/>
                </a:solidFill>
              </a:rPr>
              <a:t>Zo bouwen we samen</a:t>
            </a:r>
            <a:endParaRPr lang="nl-NL" sz="2000" i="1" dirty="0">
              <a:solidFill>
                <a:schemeClr val="bg1"/>
              </a:solidFill>
            </a:endParaRPr>
          </a:p>
          <a:p>
            <a:r>
              <a:rPr lang="nl-NL" sz="2000" i="1">
                <a:solidFill>
                  <a:schemeClr val="bg1"/>
                </a:solidFill>
              </a:rPr>
              <a:t>aan een toekomst waarin</a:t>
            </a:r>
            <a:endParaRPr lang="nl-NL" sz="2000" i="1" dirty="0">
              <a:solidFill>
                <a:schemeClr val="bg1"/>
              </a:solidFill>
            </a:endParaRPr>
          </a:p>
          <a:p>
            <a:r>
              <a:rPr lang="nl-NL" sz="2000" i="1" dirty="0">
                <a:solidFill>
                  <a:schemeClr val="bg1"/>
                </a:solidFill>
              </a:rPr>
              <a:t>iedereen gezien </a:t>
            </a:r>
            <a:r>
              <a:rPr lang="nl-NL" sz="2000" i="1">
                <a:solidFill>
                  <a:schemeClr val="bg1"/>
                </a:solidFill>
              </a:rPr>
              <a:t>en</a:t>
            </a:r>
            <a:endParaRPr lang="nl-NL" sz="2000" i="1" dirty="0">
              <a:solidFill>
                <a:schemeClr val="bg1"/>
              </a:solidFill>
            </a:endParaRPr>
          </a:p>
          <a:p>
            <a:r>
              <a:rPr lang="nl-NL" sz="2000" i="1">
                <a:solidFill>
                  <a:schemeClr val="bg1"/>
                </a:solidFill>
              </a:rPr>
              <a:t>gehoord wordt.</a:t>
            </a:r>
            <a:endParaRPr lang="nl-NL" i="1">
              <a:solidFill>
                <a:schemeClr val="bg1"/>
              </a:solidFill>
            </a:endParaRPr>
          </a:p>
          <a:p>
            <a:pPr marL="0" indent="0">
              <a:spcAft>
                <a:spcPts val="600"/>
              </a:spcAft>
            </a:pPr>
            <a:endParaRPr lang="nl-NL" sz="2200" dirty="0">
              <a:solidFill>
                <a:schemeClr val="bg1"/>
              </a:solidFill>
            </a:endParaRPr>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5" name="Picture Placeholder 4">
            <a:extLst>
              <a:ext uri="{FF2B5EF4-FFF2-40B4-BE49-F238E27FC236}">
                <a16:creationId xmlns:a16="http://schemas.microsoft.com/office/drawing/2014/main" id="{F2FBAC81-2423-4675-45A8-1C59B32D72A1}"/>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4" name="Picture Placeholder 3">
            <a:extLst>
              <a:ext uri="{FF2B5EF4-FFF2-40B4-BE49-F238E27FC236}">
                <a16:creationId xmlns:a16="http://schemas.microsoft.com/office/drawing/2014/main" id="{3DFA63FE-0843-08C0-4373-6F6DDC7521F0}"/>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0836f550672242f23b465ed4e56f63ed">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5106e3a96880d653ce9c2b148327974c"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ACA396D-6E77-4EB1-BBA6-66D20E2DC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db2a2-24df-44c3-a07b-bbdf956462d2"/>
    <ds:schemaRef ds:uri="f49dc8c5-3aeb-4421-9f55-18a7300e0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Plaats hier je bedrijfsnaam</vt:lpstr>
      <vt:lpstr>PowerPoint Presentation</vt:lpstr>
      <vt:lpstr>Tekst + afbeelding (L)</vt:lpstr>
      <vt:lpstr>PowerPoint Presentation</vt:lpstr>
      <vt:lpstr>PowerPoint Presentation</vt:lpstr>
      <vt:lpstr>PowerPoint Presentation</vt:lpstr>
      <vt:lpstr>Tekst + afbeelding (M)</vt:lpstr>
      <vt:lpstr>PowerPoint Presentation</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307</cp:revision>
  <dcterms:created xsi:type="dcterms:W3CDTF">2018-03-15T13:05:51Z</dcterms:created>
  <dcterms:modified xsi:type="dcterms:W3CDTF">2026-03-27T15:55:35Z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